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A8B2985-E642-4196-B23A-898479A49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340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57A07F6-DFDB-4569-B5B0-ACE8F2B42AB0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A7B4234-6974-4147-9C89-89E410DE34AC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7BF95E3-EE0F-4231-A554-9DB584083CBF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CE82DF6-AB86-44D6-B1F5-6F6AC40565DC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F290740-5906-44B6-974E-9BEC68DCDD56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B5208B-4ED6-41B0-82E7-826AD8E19ED6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899335-96B6-4D91-9EBC-90249A9F682F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6078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024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0379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76495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956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592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8798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8374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116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020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7067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700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219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59055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主耶穌，我正等待，被提到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面前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我今盼望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降臨，我知道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已近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我覺得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的親近，已經包圍我心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除了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的快再來，無別如此甘甜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H524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主耶穌</a:t>
            </a:r>
            <a:r>
              <a:rPr lang="en-US" altLang="en-US" sz="2800" dirty="0" err="1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我正等待</a:t>
            </a:r>
            <a:r>
              <a:rPr lang="en-US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(1/7)</a:t>
            </a:r>
            <a:endParaRPr lang="en-US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2/7</a:t>
            </a:r>
            <a:r>
              <a:rPr lang="en-US" altLang="zh-TW" sz="2400" dirty="0">
                <a:ea typeface="新細明體" pitchFamily="18" charset="-120"/>
              </a:rPr>
              <a:t>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在我全人最深處，我已聽見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感謝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，因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清楚</a:t>
            </a:r>
            <a:r>
              <a:rPr lang="en-US" altLang="zh-TW" sz="3200" dirty="0" err="1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語我以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計劃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的再臨何等近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的顯現已快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恩典餘日何等緊！仇敵就要敗壞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3/7</a:t>
            </a:r>
            <a:r>
              <a:rPr lang="en-US" altLang="zh-TW" sz="2400" dirty="0">
                <a:ea typeface="新細明體" pitchFamily="18" charset="-120"/>
              </a:rPr>
              <a:t>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斬斷眾藤蔓，使我完全自由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使我順服不遲慢，緊緊跟隨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走。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我願放下</a:t>
            </a: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合理事</a:t>
            </a: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免得我心受拘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免得當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再來時，我不能自由去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4/7,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時刻等候並儆醒，這是我的心意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願我完全隨從靈，免得錯過被提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免得因我未預備，因我打盹睡覺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祢就以為我不配，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留我在地受熬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5/7,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我的心哪！這真是極莊嚴的儆戒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因此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你所愛的事，應當完全脫解。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應當完全戀慕主，完全想念天家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無論何時主招呼，能將一切撇下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6/7,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雖然有時爭戰猛，多有撒但折磨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但是不久要高升，所以還怕甚麼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現今黑暗雖加增，救贖日子也近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所以你可昂首等，不久主必降臨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7/7,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願我所愛惟有主，願我所想惟主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拒絕世界的賄賂，心今就在天府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地上束縛已經鬆，我主，求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就來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我心盼望到天中，看見我主我愛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64</TotalTime>
  <Words>221</Words>
  <Application>Microsoft Office PowerPoint</Application>
  <PresentationFormat>On-screen Show (16:9)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Template2003</vt:lpstr>
      <vt:lpstr>cccta_hymn</vt:lpstr>
      <vt:lpstr>H524  主耶穌，我正等待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H524 主耶穌,我正等待</dc:title>
  <dc:subject>Hymnary 聖徒詩歌</dc:subject>
  <dc:creator>LIU</dc:creator>
  <cp:lastModifiedBy>Timothy Liang</cp:lastModifiedBy>
  <cp:revision>18</cp:revision>
  <dcterms:created xsi:type="dcterms:W3CDTF">2001-11-15T18:39:03Z</dcterms:created>
  <dcterms:modified xsi:type="dcterms:W3CDTF">2017-08-06T13:23:07Z</dcterms:modified>
</cp:coreProperties>
</file>